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95483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73F"/>
    <a:srgbClr val="108560"/>
    <a:srgbClr val="E80014"/>
    <a:srgbClr val="5EB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6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16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ghtWoo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02758" cy="6858000"/>
          </a:xfrm>
          <a:prstGeom prst="rect">
            <a:avLst/>
          </a:prstGeom>
        </p:spPr>
      </p:pic>
      <p:pic>
        <p:nvPicPr>
          <p:cNvPr id="10" name="Picture 9" descr="JonesMarket_Logo_whitebkgrn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0"/>
            <a:ext cx="3313155" cy="2057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0600" y="6096001"/>
            <a:ext cx="7086600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0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1230" y="2081748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Whole Heritage Ham (3.4 </a:t>
            </a:r>
            <a:r>
              <a:rPr lang="en-US" sz="2400" b="1" dirty="0" err="1"/>
              <a:t>lb</a:t>
            </a:r>
            <a:r>
              <a:rPr lang="en-US" sz="2400" b="1" dirty="0"/>
              <a:t> </a:t>
            </a:r>
            <a:r>
              <a:rPr lang="en-US" sz="2400" b="1" dirty="0" err="1"/>
              <a:t>avg</a:t>
            </a:r>
            <a:r>
              <a:rPr lang="en-US" sz="2400" b="1" dirty="0"/>
              <a:t>) </a:t>
            </a:r>
            <a:r>
              <a:rPr lang="en-US" sz="2400" dirty="0"/>
              <a:t>– Regular $22/ham 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</a:t>
            </a:r>
            <a:r>
              <a:rPr lang="en-US" sz="2400" dirty="0" smtClean="0"/>
              <a:t>n </a:t>
            </a:r>
            <a:r>
              <a:rPr lang="en-US" sz="2400" dirty="0"/>
              <a:t>Sale $</a:t>
            </a:r>
            <a:r>
              <a:rPr lang="en-US" sz="2400" dirty="0" smtClean="0"/>
              <a:t>14/ham, Fresh </a:t>
            </a:r>
            <a:r>
              <a:rPr lang="en-US" sz="2400" dirty="0"/>
              <a:t>until </a:t>
            </a:r>
            <a:r>
              <a:rPr lang="en-US" sz="2400" dirty="0" smtClean="0"/>
              <a:t>Sept. </a:t>
            </a:r>
            <a:r>
              <a:rPr lang="en-US" sz="2400" dirty="0"/>
              <a:t>20</a:t>
            </a:r>
            <a:r>
              <a:rPr lang="en-US" sz="2400" baseline="30000" dirty="0"/>
              <a:t>th</a:t>
            </a:r>
            <a:r>
              <a:rPr lang="en-US" sz="2400" dirty="0"/>
              <a:t>, then sold </a:t>
            </a:r>
            <a:r>
              <a:rPr lang="en-US" sz="2400" dirty="0" smtClean="0"/>
              <a:t>frozen</a:t>
            </a:r>
            <a:endParaRPr lang="en-US" sz="2400" dirty="0"/>
          </a:p>
          <a:p>
            <a:pPr lvl="0"/>
            <a:r>
              <a:rPr lang="en-US" sz="2400" b="1" dirty="0"/>
              <a:t>8 oz. Ham Slices (12/case) </a:t>
            </a:r>
            <a:r>
              <a:rPr lang="en-US" sz="2400" dirty="0"/>
              <a:t>– Regular $33.36/case 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 </a:t>
            </a:r>
            <a:r>
              <a:rPr lang="en-US" sz="2400" dirty="0"/>
              <a:t>Sale $</a:t>
            </a:r>
            <a:r>
              <a:rPr lang="en-US" sz="2400" dirty="0" smtClean="0"/>
              <a:t>5/case, Sold </a:t>
            </a:r>
            <a:r>
              <a:rPr lang="en-US" sz="2400" dirty="0"/>
              <a:t>frozen</a:t>
            </a:r>
          </a:p>
          <a:p>
            <a:pPr lvl="0"/>
            <a:r>
              <a:rPr lang="en-US" sz="2400" b="1" dirty="0"/>
              <a:t>No Sugar Hickory Bacon (8 </a:t>
            </a:r>
            <a:r>
              <a:rPr lang="en-US" sz="2400" b="1" dirty="0" err="1"/>
              <a:t>oz</a:t>
            </a:r>
            <a:r>
              <a:rPr lang="en-US" sz="2400" b="1" dirty="0"/>
              <a:t>)- </a:t>
            </a:r>
            <a:r>
              <a:rPr lang="en-US" sz="2400" dirty="0"/>
              <a:t>Regular $3.65/package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 </a:t>
            </a:r>
            <a:r>
              <a:rPr lang="en-US" sz="2400" dirty="0"/>
              <a:t>Sale $2/ </a:t>
            </a:r>
            <a:r>
              <a:rPr lang="en-US" sz="2400" dirty="0" smtClean="0"/>
              <a:t>package, Fresh </a:t>
            </a:r>
            <a:r>
              <a:rPr lang="en-US" sz="2400" dirty="0"/>
              <a:t>until August 11</a:t>
            </a:r>
            <a:r>
              <a:rPr lang="en-US" sz="2400" baseline="30000" dirty="0"/>
              <a:t>th</a:t>
            </a:r>
            <a:r>
              <a:rPr lang="en-US" sz="2400" dirty="0"/>
              <a:t>, then sold frozen</a:t>
            </a:r>
          </a:p>
          <a:p>
            <a:pPr lvl="0"/>
            <a:r>
              <a:rPr lang="en-US" sz="2400" b="1" dirty="0" err="1"/>
              <a:t>Cherrywood</a:t>
            </a:r>
            <a:r>
              <a:rPr lang="en-US" sz="2400" b="1" dirty="0"/>
              <a:t> Bacon (18-22 slice count) </a:t>
            </a:r>
            <a:r>
              <a:rPr lang="en-US" sz="2400" dirty="0"/>
              <a:t>– Regular $78/case 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 </a:t>
            </a:r>
            <a:r>
              <a:rPr lang="en-US" sz="2400" dirty="0"/>
              <a:t>Sale $</a:t>
            </a:r>
            <a:r>
              <a:rPr lang="en-US" sz="2400" dirty="0" smtClean="0"/>
              <a:t>45/case, Fresh </a:t>
            </a:r>
            <a:r>
              <a:rPr lang="en-US" sz="2400" dirty="0"/>
              <a:t>until </a:t>
            </a:r>
            <a:r>
              <a:rPr lang="en-US" sz="2400" dirty="0" smtClean="0"/>
              <a:t>Aug. 6 </a:t>
            </a:r>
            <a:r>
              <a:rPr lang="en-US" sz="2400" dirty="0"/>
              <a:t>or </a:t>
            </a:r>
            <a:r>
              <a:rPr lang="en-US" sz="2400" dirty="0" smtClean="0"/>
              <a:t>11, </a:t>
            </a:r>
            <a:r>
              <a:rPr lang="en-US" sz="2400" dirty="0"/>
              <a:t>then sold frozen</a:t>
            </a:r>
          </a:p>
          <a:p>
            <a:pPr lvl="0"/>
            <a:r>
              <a:rPr lang="en-US" sz="2400" b="1" dirty="0"/>
              <a:t>Hickory Bacon (half inch thick) </a:t>
            </a:r>
            <a:r>
              <a:rPr lang="en-US" sz="2400" dirty="0"/>
              <a:t>– Regular $78/case 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 </a:t>
            </a:r>
            <a:r>
              <a:rPr lang="en-US" sz="2400" dirty="0"/>
              <a:t>Sale $</a:t>
            </a:r>
            <a:r>
              <a:rPr lang="en-US" sz="2400" dirty="0" smtClean="0"/>
              <a:t>45/case, Fresh </a:t>
            </a:r>
            <a:r>
              <a:rPr lang="en-US" sz="2400" dirty="0"/>
              <a:t>until July 30th, then sold </a:t>
            </a:r>
            <a:r>
              <a:rPr lang="en-US" sz="2400" dirty="0" smtClean="0"/>
              <a:t>frozen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283658">
            <a:off x="6995515" y="256365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kern="1200" dirty="0" smtClean="0">
                <a:solidFill>
                  <a:srgbClr val="E80014"/>
                </a:solidFill>
                <a:latin typeface="Baskerville"/>
                <a:cs typeface="Baskerville"/>
              </a:rPr>
              <a:t>While</a:t>
            </a:r>
            <a: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  <a:t> </a:t>
            </a:r>
            <a:b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</a:br>
            <a: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  <a:t>supplies </a:t>
            </a:r>
            <a:b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</a:br>
            <a: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  <a:t>last!</a:t>
            </a:r>
            <a:endParaRPr lang="en-US" sz="3200" b="1" i="1" kern="1200" dirty="0">
              <a:solidFill>
                <a:srgbClr val="E80014"/>
              </a:solidFill>
              <a:latin typeface="Baskerville"/>
              <a:cs typeface="Baskerville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152400" y="6172200"/>
            <a:ext cx="8839200" cy="533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b="0" i="0" kern="1200">
                <a:solidFill>
                  <a:srgbClr val="FFFFFF"/>
                </a:solidFill>
                <a:latin typeface="Frutiger LT Std 57 Cn"/>
                <a:ea typeface="+mn-ea"/>
                <a:cs typeface="Frutiger LT Std 57 C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To order, please call us at 563-2963 or stop in.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257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1905000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Whole Heritage Ham (3.4 </a:t>
            </a:r>
            <a:r>
              <a:rPr lang="en-US" sz="2200" b="1" dirty="0" err="1"/>
              <a:t>lb</a:t>
            </a:r>
            <a:r>
              <a:rPr lang="en-US" sz="2200" b="1" dirty="0"/>
              <a:t> </a:t>
            </a:r>
            <a:r>
              <a:rPr lang="en-US" sz="2200" b="1" dirty="0" err="1" smtClean="0"/>
              <a:t>avg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	Regular </a:t>
            </a:r>
            <a:r>
              <a:rPr lang="en-US" sz="2200" dirty="0"/>
              <a:t>$22/ham | On Sale $14/ham </a:t>
            </a:r>
            <a:r>
              <a:rPr lang="en-US" sz="2200" dirty="0" smtClean="0"/>
              <a:t>  Fresh </a:t>
            </a:r>
            <a:r>
              <a:rPr lang="en-US" sz="2200" dirty="0"/>
              <a:t>until September </a:t>
            </a:r>
            <a:r>
              <a:rPr lang="en-US" sz="2200" dirty="0" smtClean="0"/>
              <a:t>20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b="1" dirty="0" smtClean="0"/>
              <a:t>Fully-Cooked </a:t>
            </a:r>
            <a:r>
              <a:rPr lang="en-US" sz="2200" b="1" dirty="0"/>
              <a:t>Bone-In Hickory Smoked Ham (16 </a:t>
            </a:r>
            <a:r>
              <a:rPr lang="en-US" sz="2200" b="1" dirty="0" err="1"/>
              <a:t>lb</a:t>
            </a:r>
            <a:r>
              <a:rPr lang="en-US" sz="2200" b="1" dirty="0"/>
              <a:t> </a:t>
            </a:r>
            <a:r>
              <a:rPr lang="en-US" sz="2200" b="1" dirty="0" err="1"/>
              <a:t>avg</a:t>
            </a:r>
            <a:r>
              <a:rPr lang="en-US" sz="2200" b="1" dirty="0"/>
              <a:t>)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	Regular </a:t>
            </a:r>
            <a:r>
              <a:rPr lang="en-US" sz="2200" dirty="0"/>
              <a:t>$81/ham | On Sale $</a:t>
            </a:r>
            <a:r>
              <a:rPr lang="en-US" sz="2200" dirty="0" smtClean="0"/>
              <a:t>22/ham  Fresh </a:t>
            </a:r>
            <a:r>
              <a:rPr lang="en-US" sz="2200" dirty="0"/>
              <a:t>until August </a:t>
            </a:r>
            <a:r>
              <a:rPr lang="en-US" sz="2200" dirty="0" smtClean="0"/>
              <a:t>18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b="1" dirty="0" smtClean="0"/>
              <a:t>Half </a:t>
            </a:r>
            <a:r>
              <a:rPr lang="en-US" sz="2200" b="1" dirty="0" err="1"/>
              <a:t>Cherrywood</a:t>
            </a:r>
            <a:r>
              <a:rPr lang="en-US" sz="2200" b="1" dirty="0"/>
              <a:t> Smoked Glazing Ham (8 </a:t>
            </a:r>
            <a:r>
              <a:rPr lang="en-US" sz="2200" b="1" dirty="0" err="1"/>
              <a:t>lb</a:t>
            </a:r>
            <a:r>
              <a:rPr lang="en-US" sz="2200" b="1" dirty="0"/>
              <a:t> </a:t>
            </a:r>
            <a:r>
              <a:rPr lang="en-US" sz="2200" b="1" dirty="0" err="1" smtClean="0"/>
              <a:t>avg</a:t>
            </a:r>
            <a:r>
              <a:rPr lang="en-US" sz="2200" dirty="0" smtClean="0"/>
              <a:t>)</a:t>
            </a:r>
            <a:br>
              <a:rPr lang="en-US" sz="2200" dirty="0" smtClean="0"/>
            </a:br>
            <a:r>
              <a:rPr lang="en-US" sz="2200" dirty="0" smtClean="0"/>
              <a:t>	Regular </a:t>
            </a:r>
            <a:r>
              <a:rPr lang="en-US" sz="2200" dirty="0"/>
              <a:t>$34/ham | On Sale $8/ham </a:t>
            </a:r>
            <a:r>
              <a:rPr lang="en-US" sz="2200" dirty="0" smtClean="0"/>
              <a:t>   Fresh </a:t>
            </a:r>
            <a:r>
              <a:rPr lang="en-US" sz="2200" dirty="0"/>
              <a:t>until August </a:t>
            </a:r>
            <a:r>
              <a:rPr lang="en-US" sz="2200" dirty="0" smtClean="0"/>
              <a:t>14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b="1" dirty="0" smtClean="0"/>
              <a:t>Ham </a:t>
            </a:r>
            <a:r>
              <a:rPr lang="en-US" sz="2200" b="1" dirty="0"/>
              <a:t>Steaks (32 </a:t>
            </a:r>
            <a:r>
              <a:rPr lang="en-US" sz="2200" b="1" dirty="0" err="1"/>
              <a:t>oz</a:t>
            </a:r>
            <a:r>
              <a:rPr lang="en-US" sz="2200" b="1" dirty="0"/>
              <a:t>)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	Regular </a:t>
            </a:r>
            <a:r>
              <a:rPr lang="en-US" sz="2200" dirty="0"/>
              <a:t>$11.53/each | On Sale $5/each </a:t>
            </a:r>
            <a:r>
              <a:rPr lang="en-US" sz="2200" dirty="0" smtClean="0"/>
              <a:t>  Fresh </a:t>
            </a:r>
            <a:r>
              <a:rPr lang="en-US" sz="2200" dirty="0"/>
              <a:t>until September </a:t>
            </a:r>
            <a:r>
              <a:rPr lang="en-US" sz="2200" dirty="0" smtClean="0"/>
              <a:t>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b="1" dirty="0" smtClean="0"/>
              <a:t>Canadian </a:t>
            </a:r>
            <a:r>
              <a:rPr lang="en-US" sz="2200" b="1" dirty="0"/>
              <a:t>Bacon Slices (6 </a:t>
            </a:r>
            <a:r>
              <a:rPr lang="en-US" sz="2200" b="1" dirty="0" err="1"/>
              <a:t>oz</a:t>
            </a:r>
            <a:r>
              <a:rPr lang="en-US" sz="2200" b="1" dirty="0"/>
              <a:t>)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	</a:t>
            </a:r>
            <a:r>
              <a:rPr lang="en-US" sz="2200" dirty="0" smtClean="0"/>
              <a:t>Regular </a:t>
            </a:r>
            <a:r>
              <a:rPr lang="en-US" sz="2200" dirty="0"/>
              <a:t>$2.99/each | On Sale $1/each </a:t>
            </a:r>
            <a:r>
              <a:rPr lang="en-US" sz="2200" dirty="0" smtClean="0"/>
              <a:t>   Fresh </a:t>
            </a:r>
            <a:r>
              <a:rPr lang="en-US" sz="2200" dirty="0"/>
              <a:t>until October </a:t>
            </a:r>
            <a:r>
              <a:rPr lang="en-US" sz="2200" dirty="0" smtClean="0"/>
              <a:t>13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b="1" dirty="0" smtClean="0"/>
              <a:t>Turkey </a:t>
            </a:r>
            <a:r>
              <a:rPr lang="en-US" sz="2200" b="1" dirty="0"/>
              <a:t>Bacon (8 </a:t>
            </a:r>
            <a:r>
              <a:rPr lang="en-US" sz="2200" b="1" dirty="0" err="1"/>
              <a:t>oz</a:t>
            </a:r>
            <a:r>
              <a:rPr lang="en-US" sz="2200" b="1" dirty="0"/>
              <a:t>)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	Regular </a:t>
            </a:r>
            <a:r>
              <a:rPr lang="en-US" sz="2200" dirty="0"/>
              <a:t>$4.58/each | On Sale $1/each </a:t>
            </a:r>
            <a:r>
              <a:rPr lang="en-US" sz="2200" dirty="0" smtClean="0"/>
              <a:t>   Fresh </a:t>
            </a:r>
            <a:r>
              <a:rPr lang="en-US" sz="2200" dirty="0"/>
              <a:t>until August </a:t>
            </a:r>
            <a:r>
              <a:rPr lang="en-US" sz="2200" dirty="0" smtClean="0"/>
              <a:t>12th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 rot="283658">
            <a:off x="6995515" y="256365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kern="1200" dirty="0" smtClean="0">
                <a:solidFill>
                  <a:srgbClr val="E80014"/>
                </a:solidFill>
                <a:latin typeface="Baskerville"/>
                <a:cs typeface="Baskerville"/>
              </a:rPr>
              <a:t>While</a:t>
            </a:r>
            <a: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  <a:t> </a:t>
            </a:r>
            <a:b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</a:br>
            <a: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  <a:t>supplies </a:t>
            </a:r>
            <a:b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</a:br>
            <a: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  <a:t>last!</a:t>
            </a:r>
            <a:endParaRPr lang="en-US" sz="3200" b="1" i="1" kern="1200" dirty="0">
              <a:solidFill>
                <a:srgbClr val="E80014"/>
              </a:solidFill>
              <a:latin typeface="Baskerville"/>
              <a:cs typeface="Baskerville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152400" y="6172200"/>
            <a:ext cx="8839200" cy="533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b="0" i="0" kern="1200">
                <a:solidFill>
                  <a:srgbClr val="FFFFFF"/>
                </a:solidFill>
                <a:latin typeface="Frutiger LT Std 57 Cn"/>
                <a:ea typeface="+mn-ea"/>
                <a:cs typeface="Frutiger LT Std 57 C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To order, please call us at 563-2963 or stop in.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251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5102" y="2057400"/>
            <a:ext cx="8686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Whole Heritage Ham (3.4 </a:t>
            </a:r>
            <a:r>
              <a:rPr lang="en-US" sz="2200" b="1" dirty="0" err="1"/>
              <a:t>lb</a:t>
            </a:r>
            <a:r>
              <a:rPr lang="en-US" sz="2200" b="1" dirty="0"/>
              <a:t> </a:t>
            </a:r>
            <a:r>
              <a:rPr lang="en-US" sz="2200" b="1" dirty="0" err="1" smtClean="0"/>
              <a:t>avg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	Regular </a:t>
            </a:r>
            <a:r>
              <a:rPr lang="en-US" sz="2200" dirty="0"/>
              <a:t>$22/ham | On Sale $14/ham </a:t>
            </a:r>
            <a:r>
              <a:rPr lang="en-US" sz="2200" dirty="0" smtClean="0"/>
              <a:t>  Fresh </a:t>
            </a:r>
            <a:r>
              <a:rPr lang="en-US" sz="2200" dirty="0"/>
              <a:t>until September </a:t>
            </a:r>
            <a:r>
              <a:rPr lang="en-US" sz="2200" dirty="0" smtClean="0"/>
              <a:t>20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200" b="1" dirty="0" smtClean="0"/>
              <a:t>Fully-Cooked </a:t>
            </a:r>
            <a:r>
              <a:rPr lang="en-US" sz="2200" b="1" dirty="0"/>
              <a:t>Bone-In Hickory Smoked Ham (16 </a:t>
            </a:r>
            <a:r>
              <a:rPr lang="en-US" sz="2200" b="1" dirty="0" err="1"/>
              <a:t>lb</a:t>
            </a:r>
            <a:r>
              <a:rPr lang="en-US" sz="2200" b="1" dirty="0"/>
              <a:t> </a:t>
            </a:r>
            <a:r>
              <a:rPr lang="en-US" sz="2200" b="1" dirty="0" err="1"/>
              <a:t>avg</a:t>
            </a:r>
            <a:r>
              <a:rPr lang="en-US" sz="2200" b="1" dirty="0"/>
              <a:t>)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	Regular </a:t>
            </a:r>
            <a:r>
              <a:rPr lang="en-US" sz="2200" dirty="0"/>
              <a:t>$81/ham | On Sale $</a:t>
            </a:r>
            <a:r>
              <a:rPr lang="en-US" sz="2200" dirty="0" smtClean="0"/>
              <a:t>22/ham  Fresh </a:t>
            </a:r>
            <a:r>
              <a:rPr lang="en-US" sz="2200" dirty="0"/>
              <a:t>until August </a:t>
            </a:r>
            <a:r>
              <a:rPr lang="en-US" sz="2200" dirty="0" smtClean="0"/>
              <a:t>18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b="1" dirty="0" smtClean="0"/>
              <a:t>Ham </a:t>
            </a:r>
            <a:r>
              <a:rPr lang="en-US" sz="2200" b="1" dirty="0"/>
              <a:t>Steaks (32 </a:t>
            </a:r>
            <a:r>
              <a:rPr lang="en-US" sz="2200" b="1" dirty="0" err="1"/>
              <a:t>oz</a:t>
            </a:r>
            <a:r>
              <a:rPr lang="en-US" sz="2200" b="1" dirty="0"/>
              <a:t>)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	Regular </a:t>
            </a:r>
            <a:r>
              <a:rPr lang="en-US" sz="2200" dirty="0"/>
              <a:t>$11.53/each | On Sale $5/each </a:t>
            </a:r>
            <a:r>
              <a:rPr lang="en-US" sz="2200" dirty="0" smtClean="0"/>
              <a:t>  Fresh </a:t>
            </a:r>
            <a:r>
              <a:rPr lang="en-US" sz="2200" dirty="0"/>
              <a:t>until September </a:t>
            </a:r>
            <a:r>
              <a:rPr lang="en-US" sz="2200" dirty="0" smtClean="0"/>
              <a:t>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b="1" dirty="0" smtClean="0"/>
              <a:t>Turkey </a:t>
            </a:r>
            <a:r>
              <a:rPr lang="en-US" sz="2200" b="1" dirty="0"/>
              <a:t>Bacon (8 </a:t>
            </a:r>
            <a:r>
              <a:rPr lang="en-US" sz="2200" b="1" dirty="0" err="1"/>
              <a:t>oz</a:t>
            </a:r>
            <a:r>
              <a:rPr lang="en-US" sz="2200" b="1" dirty="0"/>
              <a:t>)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	Regular </a:t>
            </a:r>
            <a:r>
              <a:rPr lang="en-US" sz="2200" dirty="0"/>
              <a:t>$4.58/each | On Sale $1/each </a:t>
            </a:r>
            <a:r>
              <a:rPr lang="en-US" sz="2200" dirty="0" smtClean="0"/>
              <a:t>   Fresh </a:t>
            </a:r>
            <a:r>
              <a:rPr lang="en-US" sz="2200" dirty="0"/>
              <a:t>until August </a:t>
            </a:r>
            <a:r>
              <a:rPr lang="en-US" sz="2200" dirty="0" smtClean="0"/>
              <a:t>12th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 rot="283658">
            <a:off x="6995515" y="256365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kern="1200" dirty="0" smtClean="0">
                <a:solidFill>
                  <a:srgbClr val="E80014"/>
                </a:solidFill>
                <a:latin typeface="Baskerville"/>
                <a:cs typeface="Baskerville"/>
              </a:rPr>
              <a:t>While</a:t>
            </a:r>
            <a: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  <a:t> </a:t>
            </a:r>
            <a:b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</a:br>
            <a: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  <a:t>supplies </a:t>
            </a:r>
            <a:b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</a:br>
            <a: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  <a:t>last!</a:t>
            </a:r>
            <a:endParaRPr lang="en-US" sz="3200" b="1" i="1" kern="1200" dirty="0">
              <a:solidFill>
                <a:srgbClr val="E80014"/>
              </a:solidFill>
              <a:latin typeface="Baskerville"/>
              <a:cs typeface="Baskerville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152400" y="6172200"/>
            <a:ext cx="8839200" cy="533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b="0" i="0" kern="1200">
                <a:solidFill>
                  <a:srgbClr val="FFFFFF"/>
                </a:solidFill>
                <a:latin typeface="Frutiger LT Std 57 Cn"/>
                <a:ea typeface="+mn-ea"/>
                <a:cs typeface="Frutiger LT Std 57 C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To order, please call us at 563-2963 or stop in.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169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283658">
            <a:off x="6995515" y="256365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kern="1200" dirty="0" smtClean="0">
                <a:solidFill>
                  <a:srgbClr val="E80014"/>
                </a:solidFill>
                <a:latin typeface="Baskerville"/>
                <a:cs typeface="Baskerville"/>
              </a:rPr>
              <a:t>While</a:t>
            </a:r>
            <a: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  <a:t> </a:t>
            </a:r>
            <a:b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</a:br>
            <a: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  <a:t>supplies </a:t>
            </a:r>
            <a:b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</a:br>
            <a: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  <a:t>last!</a:t>
            </a:r>
            <a:endParaRPr lang="en-US" sz="3200" b="1" i="1" kern="1200" dirty="0">
              <a:solidFill>
                <a:srgbClr val="E80014"/>
              </a:solidFill>
              <a:latin typeface="Baskerville"/>
              <a:cs typeface="Baskerville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152400" y="6172200"/>
            <a:ext cx="8839200" cy="533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b="0" i="0" kern="1200">
                <a:solidFill>
                  <a:srgbClr val="FFFFFF"/>
                </a:solidFill>
                <a:latin typeface="Frutiger LT Std 57 Cn"/>
                <a:ea typeface="+mn-ea"/>
                <a:cs typeface="Frutiger LT Std 57 C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To order, please call us at 563-2963 or stop in.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27183" y="2274724"/>
            <a:ext cx="84644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9773F"/>
                </a:solidFill>
              </a:rPr>
              <a:t>Whole Bone-in Ham (16 </a:t>
            </a:r>
            <a:r>
              <a:rPr lang="en-US" sz="2000" b="1" dirty="0" err="1" smtClean="0">
                <a:solidFill>
                  <a:srgbClr val="09773F"/>
                </a:solidFill>
              </a:rPr>
              <a:t>lb</a:t>
            </a:r>
            <a:r>
              <a:rPr lang="en-US" sz="2000" b="1" dirty="0" smtClean="0">
                <a:solidFill>
                  <a:srgbClr val="09773F"/>
                </a:solidFill>
              </a:rPr>
              <a:t> </a:t>
            </a:r>
            <a:r>
              <a:rPr lang="en-US" sz="2000" b="1" dirty="0" err="1" smtClean="0">
                <a:solidFill>
                  <a:srgbClr val="09773F"/>
                </a:solidFill>
              </a:rPr>
              <a:t>avg</a:t>
            </a:r>
            <a:r>
              <a:rPr lang="en-US" sz="2000" b="1" dirty="0" smtClean="0">
                <a:solidFill>
                  <a:srgbClr val="09773F"/>
                </a:solidFill>
              </a:rPr>
              <a:t>) </a:t>
            </a:r>
            <a:endParaRPr lang="en-US" sz="2000" dirty="0" smtClean="0">
              <a:solidFill>
                <a:srgbClr val="09773F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        Regular $81/each | On Sale $22/each | Frozen</a:t>
            </a:r>
            <a:br>
              <a:rPr lang="en-US" sz="2000" dirty="0" smtClean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srgbClr val="09773F"/>
                </a:solidFill>
                <a:latin typeface="Calibri"/>
              </a:rPr>
              <a:t>Whole Heritage Ham (3.4 </a:t>
            </a:r>
            <a:r>
              <a:rPr lang="en-US" sz="2000" b="1" dirty="0" err="1" smtClean="0">
                <a:solidFill>
                  <a:srgbClr val="09773F"/>
                </a:solidFill>
                <a:latin typeface="Calibri"/>
              </a:rPr>
              <a:t>lb</a:t>
            </a:r>
            <a:r>
              <a:rPr lang="en-US" sz="2000" b="1" dirty="0" smtClean="0">
                <a:solidFill>
                  <a:srgbClr val="09773F"/>
                </a:solidFill>
                <a:latin typeface="Calibri"/>
              </a:rPr>
              <a:t> </a:t>
            </a:r>
            <a:r>
              <a:rPr lang="en-US" sz="2000" b="1" dirty="0" err="1" smtClean="0">
                <a:solidFill>
                  <a:srgbClr val="09773F"/>
                </a:solidFill>
                <a:latin typeface="Calibri"/>
              </a:rPr>
              <a:t>avg</a:t>
            </a:r>
            <a:r>
              <a:rPr lang="en-US" sz="2000" dirty="0" smtClean="0">
                <a:solidFill>
                  <a:srgbClr val="09773F"/>
                </a:solidFill>
                <a:latin typeface="Calibri"/>
              </a:rPr>
              <a:t>)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       Regular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$22/ham | On Sale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$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6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/ham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| Fresh until September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20</a:t>
            </a:r>
            <a:r>
              <a:rPr lang="en-US" sz="2000" baseline="30000" dirty="0" smtClean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</a:rPr>
            </a:br>
            <a:r>
              <a:rPr lang="en-US" sz="2000" b="1" dirty="0" smtClean="0">
                <a:solidFill>
                  <a:srgbClr val="09773F"/>
                </a:solidFill>
                <a:latin typeface="Calibri"/>
              </a:rPr>
              <a:t>Semi-Boneless Hickory </a:t>
            </a:r>
            <a:r>
              <a:rPr lang="en-US" sz="2000" b="1" dirty="0">
                <a:solidFill>
                  <a:srgbClr val="09773F"/>
                </a:solidFill>
                <a:latin typeface="Calibri"/>
              </a:rPr>
              <a:t>Smoked Ham (16 </a:t>
            </a:r>
            <a:r>
              <a:rPr lang="en-US" sz="2000" b="1" dirty="0" err="1">
                <a:solidFill>
                  <a:srgbClr val="09773F"/>
                </a:solidFill>
                <a:latin typeface="Calibri"/>
              </a:rPr>
              <a:t>lb</a:t>
            </a:r>
            <a:r>
              <a:rPr lang="en-US" sz="2000" b="1" dirty="0">
                <a:solidFill>
                  <a:srgbClr val="09773F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09773F"/>
                </a:solidFill>
                <a:latin typeface="Calibri"/>
              </a:rPr>
              <a:t>avg</a:t>
            </a:r>
            <a:r>
              <a:rPr lang="en-US" sz="2000" b="1" dirty="0">
                <a:solidFill>
                  <a:srgbClr val="09773F"/>
                </a:solidFill>
                <a:latin typeface="Calibri"/>
              </a:rPr>
              <a:t>)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</a:rPr>
            </a:br>
            <a:r>
              <a:rPr lang="en-US" sz="2000" dirty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Regular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$66/ham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| On Sale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$46/ham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| Fresh until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October 13</a:t>
            </a:r>
            <a:r>
              <a:rPr lang="en-US" sz="2000" baseline="30000" dirty="0" smtClean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</a:rPr>
            </a:br>
            <a:r>
              <a:rPr lang="en-US" sz="2000" b="1" dirty="0">
                <a:solidFill>
                  <a:srgbClr val="09773F"/>
                </a:solidFill>
                <a:latin typeface="Calibri"/>
              </a:rPr>
              <a:t>Turkey Bacon (8 </a:t>
            </a:r>
            <a:r>
              <a:rPr lang="en-US" sz="2000" b="1" dirty="0" err="1">
                <a:solidFill>
                  <a:srgbClr val="09773F"/>
                </a:solidFill>
                <a:latin typeface="Calibri"/>
              </a:rPr>
              <a:t>oz</a:t>
            </a:r>
            <a:r>
              <a:rPr lang="en-US" sz="2000" b="1" dirty="0">
                <a:solidFill>
                  <a:srgbClr val="09773F"/>
                </a:solidFill>
                <a:latin typeface="Calibri"/>
              </a:rPr>
              <a:t>)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</a:rPr>
            </a:br>
            <a:r>
              <a:rPr lang="en-US" sz="2000" dirty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Regular $4.58/each | On Sale $1/each |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Frozen</a:t>
            </a:r>
          </a:p>
          <a:p>
            <a:r>
              <a:rPr lang="en-US" sz="2000" b="1" dirty="0" smtClean="0">
                <a:solidFill>
                  <a:srgbClr val="09773F"/>
                </a:solidFill>
              </a:rPr>
              <a:t>Golden Brown Mild Sausage Links (10 </a:t>
            </a:r>
            <a:r>
              <a:rPr lang="en-US" sz="2000" b="1" dirty="0" err="1" smtClean="0">
                <a:solidFill>
                  <a:srgbClr val="09773F"/>
                </a:solidFill>
              </a:rPr>
              <a:t>lb</a:t>
            </a:r>
            <a:r>
              <a:rPr lang="en-US" sz="2000" b="1" dirty="0" smtClean="0">
                <a:solidFill>
                  <a:srgbClr val="09773F"/>
                </a:solidFill>
              </a:rPr>
              <a:t>, 200 per case) </a:t>
            </a:r>
            <a:r>
              <a:rPr lang="en-US" sz="2000" dirty="0">
                <a:solidFill>
                  <a:prstClr val="black"/>
                </a:solidFill>
              </a:rPr>
              <a:t/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        Regular </a:t>
            </a:r>
            <a:r>
              <a:rPr lang="en-US" sz="2000" dirty="0" smtClean="0">
                <a:solidFill>
                  <a:prstClr val="black"/>
                </a:solidFill>
              </a:rPr>
              <a:t>$32.80/each </a:t>
            </a:r>
            <a:r>
              <a:rPr lang="en-US" sz="2000" dirty="0">
                <a:solidFill>
                  <a:prstClr val="black"/>
                </a:solidFill>
              </a:rPr>
              <a:t>| On Sale </a:t>
            </a:r>
            <a:r>
              <a:rPr lang="en-US" sz="2000" dirty="0" smtClean="0">
                <a:solidFill>
                  <a:prstClr val="black"/>
                </a:solidFill>
              </a:rPr>
              <a:t>$28/each </a:t>
            </a:r>
            <a:r>
              <a:rPr lang="en-US" sz="2000" dirty="0">
                <a:solidFill>
                  <a:prstClr val="black"/>
                </a:solidFill>
              </a:rPr>
              <a:t>| </a:t>
            </a:r>
            <a:r>
              <a:rPr lang="en-US" sz="2000" dirty="0" smtClean="0">
                <a:solidFill>
                  <a:prstClr val="black"/>
                </a:solidFill>
              </a:rPr>
              <a:t>Frozen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								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As of 9/17/19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6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283658">
            <a:off x="6995515" y="256365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kern="1200" dirty="0" smtClean="0">
                <a:solidFill>
                  <a:srgbClr val="E80014"/>
                </a:solidFill>
                <a:latin typeface="Baskerville"/>
                <a:cs typeface="Baskerville"/>
              </a:rPr>
              <a:t>While</a:t>
            </a:r>
            <a: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  <a:t> </a:t>
            </a:r>
            <a:b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</a:br>
            <a: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  <a:t>supplies </a:t>
            </a:r>
            <a:b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</a:br>
            <a: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  <a:t>last!</a:t>
            </a:r>
            <a:endParaRPr lang="en-US" sz="3200" b="1" i="1" kern="1200" dirty="0">
              <a:solidFill>
                <a:srgbClr val="E80014"/>
              </a:solidFill>
              <a:latin typeface="Baskerville"/>
              <a:cs typeface="Baskerville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152400" y="6172200"/>
            <a:ext cx="8839200" cy="533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b="0" i="0" kern="1200">
                <a:solidFill>
                  <a:srgbClr val="FFFFFF"/>
                </a:solidFill>
                <a:latin typeface="Frutiger LT Std 57 Cn"/>
                <a:ea typeface="+mn-ea"/>
                <a:cs typeface="Frutiger LT Std 57 C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To order, please call us at 563-2963 or stop in.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20574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9773F"/>
                </a:solidFill>
              </a:rPr>
              <a:t>Cherrywood</a:t>
            </a:r>
            <a:r>
              <a:rPr lang="en-US" sz="2200" b="1" dirty="0">
                <a:solidFill>
                  <a:srgbClr val="09773F"/>
                </a:solidFill>
              </a:rPr>
              <a:t> Sandwich Slicing Ham (8 </a:t>
            </a:r>
            <a:r>
              <a:rPr lang="en-US" sz="2200" b="1" dirty="0" err="1">
                <a:solidFill>
                  <a:srgbClr val="09773F"/>
                </a:solidFill>
              </a:rPr>
              <a:t>lb</a:t>
            </a:r>
            <a:r>
              <a:rPr lang="en-US" sz="2200" b="1" dirty="0">
                <a:solidFill>
                  <a:srgbClr val="09773F"/>
                </a:solidFill>
              </a:rPr>
              <a:t> </a:t>
            </a:r>
            <a:r>
              <a:rPr lang="en-US" sz="2200" b="1" dirty="0" err="1">
                <a:solidFill>
                  <a:srgbClr val="09773F"/>
                </a:solidFill>
              </a:rPr>
              <a:t>avg</a:t>
            </a:r>
            <a:r>
              <a:rPr lang="en-US" sz="2200" b="1" dirty="0">
                <a:solidFill>
                  <a:srgbClr val="09773F"/>
                </a:solidFill>
              </a:rPr>
              <a:t>) </a:t>
            </a:r>
            <a:r>
              <a:rPr lang="en-US" sz="2200" dirty="0">
                <a:solidFill>
                  <a:prstClr val="black"/>
                </a:solidFill>
              </a:rPr>
              <a:t/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        Regular $42.99/each | On Sale $16.00 each | Fresh until October 11</a:t>
            </a:r>
            <a:r>
              <a:rPr lang="en-US" sz="2200" baseline="30000" dirty="0">
                <a:solidFill>
                  <a:prstClr val="black"/>
                </a:solidFill>
              </a:rPr>
              <a:t>th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</a:p>
          <a:p>
            <a:r>
              <a:rPr lang="en-US" sz="2200" b="1" dirty="0" smtClean="0">
                <a:solidFill>
                  <a:srgbClr val="09773F"/>
                </a:solidFill>
                <a:latin typeface="Calibri"/>
              </a:rPr>
              <a:t>Semi-Boneless Hickory </a:t>
            </a:r>
            <a:r>
              <a:rPr lang="en-US" sz="2200" b="1" dirty="0">
                <a:solidFill>
                  <a:srgbClr val="09773F"/>
                </a:solidFill>
                <a:latin typeface="Calibri"/>
              </a:rPr>
              <a:t>Smoked Ham (16 </a:t>
            </a:r>
            <a:r>
              <a:rPr lang="en-US" sz="2200" b="1" dirty="0" err="1">
                <a:solidFill>
                  <a:srgbClr val="09773F"/>
                </a:solidFill>
                <a:latin typeface="Calibri"/>
              </a:rPr>
              <a:t>lb</a:t>
            </a:r>
            <a:r>
              <a:rPr lang="en-US" sz="2200" b="1" dirty="0">
                <a:solidFill>
                  <a:srgbClr val="09773F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srgbClr val="09773F"/>
                </a:solidFill>
                <a:latin typeface="Calibri"/>
              </a:rPr>
              <a:t>avg</a:t>
            </a:r>
            <a:r>
              <a:rPr lang="en-US" sz="2200" b="1" dirty="0">
                <a:solidFill>
                  <a:srgbClr val="09773F"/>
                </a:solidFill>
                <a:latin typeface="Calibri"/>
              </a:rPr>
              <a:t>)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2200" dirty="0">
                <a:solidFill>
                  <a:prstClr val="black"/>
                </a:solidFill>
                <a:latin typeface="Calibri"/>
              </a:rPr>
            </a:br>
            <a:r>
              <a:rPr lang="en-US" sz="2200" dirty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Regular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$66/ham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| On Sale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$46/ham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| Fresh until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October 13</a:t>
            </a:r>
            <a:r>
              <a:rPr lang="en-US" sz="2200" baseline="30000" dirty="0" smtClean="0">
                <a:solidFill>
                  <a:prstClr val="black"/>
                </a:solidFill>
                <a:latin typeface="Calibri"/>
              </a:rPr>
              <a:t>th</a:t>
            </a:r>
          </a:p>
          <a:p>
            <a:r>
              <a:rPr lang="en-US" sz="2200" b="1" dirty="0" smtClean="0">
                <a:solidFill>
                  <a:srgbClr val="09773F"/>
                </a:solidFill>
                <a:latin typeface="Calibri"/>
              </a:rPr>
              <a:t>Turkey </a:t>
            </a:r>
            <a:r>
              <a:rPr lang="en-US" sz="2200" b="1" dirty="0">
                <a:solidFill>
                  <a:srgbClr val="09773F"/>
                </a:solidFill>
                <a:latin typeface="Calibri"/>
              </a:rPr>
              <a:t>Bacon (8 </a:t>
            </a:r>
            <a:r>
              <a:rPr lang="en-US" sz="2200" b="1" dirty="0" err="1">
                <a:solidFill>
                  <a:srgbClr val="09773F"/>
                </a:solidFill>
                <a:latin typeface="Calibri"/>
              </a:rPr>
              <a:t>oz</a:t>
            </a:r>
            <a:r>
              <a:rPr lang="en-US" sz="2200" b="1" dirty="0">
                <a:solidFill>
                  <a:srgbClr val="09773F"/>
                </a:solidFill>
                <a:latin typeface="Calibri"/>
              </a:rPr>
              <a:t>)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2200" dirty="0">
                <a:solidFill>
                  <a:prstClr val="black"/>
                </a:solidFill>
                <a:latin typeface="Calibri"/>
              </a:rPr>
            </a:br>
            <a:r>
              <a:rPr lang="en-US" sz="2200" dirty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Regular $4.58/each | On Sale $1/each |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Frozen</a:t>
            </a:r>
          </a:p>
          <a:p>
            <a:r>
              <a:rPr lang="en-US" sz="2200" b="1" dirty="0" smtClean="0">
                <a:solidFill>
                  <a:srgbClr val="09773F"/>
                </a:solidFill>
              </a:rPr>
              <a:t>Golden Brown Mild Sausage Links (10 </a:t>
            </a:r>
            <a:r>
              <a:rPr lang="en-US" sz="2200" b="1" dirty="0" err="1" smtClean="0">
                <a:solidFill>
                  <a:srgbClr val="09773F"/>
                </a:solidFill>
              </a:rPr>
              <a:t>lb</a:t>
            </a:r>
            <a:r>
              <a:rPr lang="en-US" sz="2200" b="1" dirty="0" smtClean="0">
                <a:solidFill>
                  <a:srgbClr val="09773F"/>
                </a:solidFill>
              </a:rPr>
              <a:t>, 200 per case) </a:t>
            </a:r>
            <a:r>
              <a:rPr lang="en-US" sz="2200" dirty="0">
                <a:solidFill>
                  <a:prstClr val="black"/>
                </a:solidFill>
              </a:rPr>
              <a:t/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        Regular </a:t>
            </a:r>
            <a:r>
              <a:rPr lang="en-US" sz="2200" dirty="0" smtClean="0">
                <a:solidFill>
                  <a:prstClr val="black"/>
                </a:solidFill>
              </a:rPr>
              <a:t>$32.80/each </a:t>
            </a:r>
            <a:r>
              <a:rPr lang="en-US" sz="2200" dirty="0">
                <a:solidFill>
                  <a:prstClr val="black"/>
                </a:solidFill>
              </a:rPr>
              <a:t>| On Sale </a:t>
            </a:r>
            <a:r>
              <a:rPr lang="en-US" sz="2200" dirty="0" smtClean="0">
                <a:solidFill>
                  <a:prstClr val="black"/>
                </a:solidFill>
              </a:rPr>
              <a:t>$25/each </a:t>
            </a:r>
            <a:r>
              <a:rPr lang="en-US" sz="2200" dirty="0">
                <a:solidFill>
                  <a:prstClr val="black"/>
                </a:solidFill>
              </a:rPr>
              <a:t>| </a:t>
            </a:r>
            <a:r>
              <a:rPr lang="en-US" sz="2200" dirty="0" smtClean="0">
                <a:solidFill>
                  <a:prstClr val="black"/>
                </a:solidFill>
              </a:rPr>
              <a:t>Frozen</a:t>
            </a:r>
          </a:p>
          <a:p>
            <a:r>
              <a:rPr lang="en-US" sz="2200" b="1" dirty="0" smtClean="0">
                <a:solidFill>
                  <a:srgbClr val="09773F"/>
                </a:solidFill>
              </a:rPr>
              <a:t>Fully Cooked Pork Meatballs (1 </a:t>
            </a:r>
            <a:r>
              <a:rPr lang="en-US" sz="2200" b="1" dirty="0" err="1" smtClean="0">
                <a:solidFill>
                  <a:srgbClr val="09773F"/>
                </a:solidFill>
              </a:rPr>
              <a:t>lb</a:t>
            </a:r>
            <a:r>
              <a:rPr lang="en-US" sz="2200" b="1" dirty="0" smtClean="0">
                <a:solidFill>
                  <a:srgbClr val="09773F"/>
                </a:solidFill>
              </a:rPr>
              <a:t> </a:t>
            </a:r>
            <a:r>
              <a:rPr lang="en-US" sz="2200" b="1" dirty="0" err="1" smtClean="0">
                <a:solidFill>
                  <a:srgbClr val="09773F"/>
                </a:solidFill>
              </a:rPr>
              <a:t>avg</a:t>
            </a:r>
            <a:r>
              <a:rPr lang="en-US" sz="2200" b="1" dirty="0" smtClean="0">
                <a:solidFill>
                  <a:srgbClr val="09773F"/>
                </a:solidFill>
              </a:rPr>
              <a:t>) </a:t>
            </a:r>
            <a:r>
              <a:rPr lang="en-US" sz="2200" dirty="0">
                <a:solidFill>
                  <a:prstClr val="black"/>
                </a:solidFill>
              </a:rPr>
              <a:t/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        Regular </a:t>
            </a:r>
            <a:r>
              <a:rPr lang="en-US" sz="2200" dirty="0" smtClean="0">
                <a:solidFill>
                  <a:prstClr val="black"/>
                </a:solidFill>
              </a:rPr>
              <a:t>$5.99/</a:t>
            </a:r>
            <a:r>
              <a:rPr lang="en-US" sz="2200" dirty="0" err="1" smtClean="0">
                <a:solidFill>
                  <a:prstClr val="black"/>
                </a:solidFill>
              </a:rPr>
              <a:t>lb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| On Sale </a:t>
            </a:r>
            <a:r>
              <a:rPr lang="en-US" sz="2200" dirty="0" smtClean="0">
                <a:solidFill>
                  <a:prstClr val="black"/>
                </a:solidFill>
              </a:rPr>
              <a:t>30% OFF – Now $4.19/</a:t>
            </a:r>
            <a:r>
              <a:rPr lang="en-US" sz="2200" dirty="0" err="1" smtClean="0">
                <a:solidFill>
                  <a:prstClr val="black"/>
                </a:solidFill>
              </a:rPr>
              <a:t>lb</a:t>
            </a:r>
            <a:r>
              <a:rPr lang="en-US" sz="2200" dirty="0" smtClean="0">
                <a:solidFill>
                  <a:prstClr val="black"/>
                </a:solidFill>
              </a:rPr>
              <a:t> | </a:t>
            </a:r>
            <a:r>
              <a:rPr lang="en-US" sz="2200" dirty="0">
                <a:solidFill>
                  <a:prstClr val="black"/>
                </a:solidFill>
              </a:rPr>
              <a:t>Frozen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								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As of 10/4/19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31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283658">
            <a:off x="6995515" y="256365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kern="1200" dirty="0" smtClean="0">
                <a:solidFill>
                  <a:srgbClr val="E80014"/>
                </a:solidFill>
                <a:latin typeface="Baskerville"/>
                <a:cs typeface="Baskerville"/>
              </a:rPr>
              <a:t>While</a:t>
            </a:r>
            <a: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  <a:t> </a:t>
            </a:r>
            <a:b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</a:br>
            <a: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  <a:t>supplies </a:t>
            </a:r>
            <a:b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</a:br>
            <a:r>
              <a:rPr lang="en-US" sz="3200" b="1" i="1" kern="1200" baseline="0" dirty="0" smtClean="0">
                <a:solidFill>
                  <a:srgbClr val="E80014"/>
                </a:solidFill>
                <a:latin typeface="Baskerville"/>
                <a:cs typeface="Baskerville"/>
              </a:rPr>
              <a:t>last!</a:t>
            </a:r>
            <a:endParaRPr lang="en-US" sz="3200" b="1" i="1" kern="1200" dirty="0">
              <a:solidFill>
                <a:srgbClr val="E80014"/>
              </a:solidFill>
              <a:latin typeface="Baskerville"/>
              <a:cs typeface="Baskerville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152400" y="6172200"/>
            <a:ext cx="8839200" cy="533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b="0" i="0" kern="1200">
                <a:solidFill>
                  <a:srgbClr val="FFFFFF"/>
                </a:solidFill>
                <a:latin typeface="Frutiger LT Std 57 Cn"/>
                <a:ea typeface="+mn-ea"/>
                <a:cs typeface="Frutiger LT Std 57 C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To order, please call us at 563-2963 or stop in.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157948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9773F"/>
                </a:solidFill>
                <a:latin typeface="Calibri"/>
              </a:rPr>
              <a:t>Turkey </a:t>
            </a:r>
            <a:r>
              <a:rPr lang="en-US" sz="2200" b="1" dirty="0">
                <a:solidFill>
                  <a:srgbClr val="09773F"/>
                </a:solidFill>
                <a:latin typeface="Calibri"/>
              </a:rPr>
              <a:t>Bacon (8 </a:t>
            </a:r>
            <a:r>
              <a:rPr lang="en-US" sz="2200" b="1" dirty="0" err="1">
                <a:solidFill>
                  <a:srgbClr val="09773F"/>
                </a:solidFill>
                <a:latin typeface="Calibri"/>
              </a:rPr>
              <a:t>oz</a:t>
            </a:r>
            <a:r>
              <a:rPr lang="en-US" sz="2200" b="1" dirty="0">
                <a:solidFill>
                  <a:srgbClr val="09773F"/>
                </a:solidFill>
                <a:latin typeface="Calibri"/>
              </a:rPr>
              <a:t>)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2200" dirty="0">
                <a:solidFill>
                  <a:prstClr val="black"/>
                </a:solidFill>
                <a:latin typeface="Calibri"/>
              </a:rPr>
            </a:br>
            <a:r>
              <a:rPr lang="en-US" sz="2200" dirty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Regular $4.58/each | On Sale $1/each |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Frozen</a:t>
            </a:r>
          </a:p>
          <a:p>
            <a:r>
              <a:rPr lang="en-US" sz="2200" b="1" dirty="0" err="1" smtClean="0">
                <a:solidFill>
                  <a:srgbClr val="09773F"/>
                </a:solidFill>
              </a:rPr>
              <a:t>Cherrywood</a:t>
            </a:r>
            <a:r>
              <a:rPr lang="en-US" sz="2200" b="1" dirty="0" smtClean="0">
                <a:solidFill>
                  <a:srgbClr val="09773F"/>
                </a:solidFill>
              </a:rPr>
              <a:t> Slicing Ham (8 </a:t>
            </a:r>
            <a:r>
              <a:rPr lang="en-US" sz="2200" b="1" dirty="0" err="1" smtClean="0">
                <a:solidFill>
                  <a:srgbClr val="09773F"/>
                </a:solidFill>
              </a:rPr>
              <a:t>lb</a:t>
            </a:r>
            <a:r>
              <a:rPr lang="en-US" sz="2200" b="1" dirty="0" smtClean="0">
                <a:solidFill>
                  <a:srgbClr val="09773F"/>
                </a:solidFill>
              </a:rPr>
              <a:t> </a:t>
            </a:r>
            <a:r>
              <a:rPr lang="en-US" sz="2200" b="1" dirty="0" err="1" smtClean="0">
                <a:solidFill>
                  <a:srgbClr val="09773F"/>
                </a:solidFill>
              </a:rPr>
              <a:t>avg</a:t>
            </a:r>
            <a:r>
              <a:rPr lang="en-US" sz="2200" b="1" dirty="0" smtClean="0">
                <a:solidFill>
                  <a:srgbClr val="09773F"/>
                </a:solidFill>
              </a:rPr>
              <a:t>) </a:t>
            </a:r>
            <a:r>
              <a:rPr lang="en-US" sz="2200" dirty="0">
                <a:solidFill>
                  <a:prstClr val="black"/>
                </a:solidFill>
              </a:rPr>
              <a:t/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        Regular </a:t>
            </a:r>
            <a:r>
              <a:rPr lang="en-US" sz="2200" dirty="0" smtClean="0">
                <a:solidFill>
                  <a:prstClr val="black"/>
                </a:solidFill>
              </a:rPr>
              <a:t>$42.99/each </a:t>
            </a:r>
            <a:r>
              <a:rPr lang="en-US" sz="2200" dirty="0">
                <a:solidFill>
                  <a:prstClr val="black"/>
                </a:solidFill>
              </a:rPr>
              <a:t>| </a:t>
            </a:r>
            <a:r>
              <a:rPr lang="en-US" sz="2200" dirty="0">
                <a:solidFill>
                  <a:srgbClr val="FF0000"/>
                </a:solidFill>
              </a:rPr>
              <a:t>On Sale </a:t>
            </a:r>
            <a:r>
              <a:rPr lang="en-US" sz="2200" dirty="0" smtClean="0">
                <a:solidFill>
                  <a:srgbClr val="FF0000"/>
                </a:solidFill>
              </a:rPr>
              <a:t>$</a:t>
            </a:r>
            <a:r>
              <a:rPr lang="en-US" sz="2200" dirty="0" smtClean="0">
                <a:solidFill>
                  <a:srgbClr val="FF0000"/>
                </a:solidFill>
              </a:rPr>
              <a:t>16</a:t>
            </a:r>
            <a:r>
              <a:rPr lang="en-US" sz="2200" dirty="0" smtClean="0">
                <a:solidFill>
                  <a:srgbClr val="FF0000"/>
                </a:solidFill>
              </a:rPr>
              <a:t>/each </a:t>
            </a:r>
            <a:r>
              <a:rPr lang="en-US" sz="2200" dirty="0">
                <a:solidFill>
                  <a:prstClr val="black"/>
                </a:solidFill>
              </a:rPr>
              <a:t>| </a:t>
            </a:r>
            <a:r>
              <a:rPr lang="en-US" sz="2200" dirty="0" smtClean="0">
                <a:solidFill>
                  <a:prstClr val="black"/>
                </a:solidFill>
              </a:rPr>
              <a:t>Fresh until 11/15</a:t>
            </a:r>
          </a:p>
          <a:p>
            <a:r>
              <a:rPr lang="en-US" sz="2200" b="1" dirty="0" smtClean="0">
                <a:solidFill>
                  <a:srgbClr val="09773F"/>
                </a:solidFill>
              </a:rPr>
              <a:t>Turkey Ham (1.5 </a:t>
            </a:r>
            <a:r>
              <a:rPr lang="en-US" sz="2200" b="1" dirty="0" err="1">
                <a:solidFill>
                  <a:srgbClr val="09773F"/>
                </a:solidFill>
              </a:rPr>
              <a:t>lb</a:t>
            </a:r>
            <a:r>
              <a:rPr lang="en-US" sz="2200" b="1" dirty="0">
                <a:solidFill>
                  <a:srgbClr val="09773F"/>
                </a:solidFill>
              </a:rPr>
              <a:t> </a:t>
            </a:r>
            <a:r>
              <a:rPr lang="en-US" sz="2200" b="1" dirty="0" err="1">
                <a:solidFill>
                  <a:srgbClr val="09773F"/>
                </a:solidFill>
              </a:rPr>
              <a:t>avg</a:t>
            </a:r>
            <a:r>
              <a:rPr lang="en-US" sz="2200" b="1" dirty="0">
                <a:solidFill>
                  <a:srgbClr val="09773F"/>
                </a:solidFill>
              </a:rPr>
              <a:t>) </a:t>
            </a:r>
            <a:r>
              <a:rPr lang="en-US" sz="2200" dirty="0">
                <a:solidFill>
                  <a:prstClr val="black"/>
                </a:solidFill>
              </a:rPr>
              <a:t/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        Regular $</a:t>
            </a:r>
            <a:r>
              <a:rPr lang="en-US" sz="2200" dirty="0" smtClean="0">
                <a:solidFill>
                  <a:prstClr val="black"/>
                </a:solidFill>
              </a:rPr>
              <a:t>5.00/</a:t>
            </a:r>
            <a:r>
              <a:rPr lang="en-US" sz="2200" dirty="0" err="1" smtClean="0">
                <a:solidFill>
                  <a:prstClr val="black"/>
                </a:solidFill>
              </a:rPr>
              <a:t>lb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| On Sale 30% OFF – Now </a:t>
            </a:r>
            <a:r>
              <a:rPr lang="en-US" sz="2200" dirty="0" smtClean="0">
                <a:solidFill>
                  <a:prstClr val="black"/>
                </a:solidFill>
              </a:rPr>
              <a:t>$3.50/</a:t>
            </a:r>
            <a:r>
              <a:rPr lang="en-US" sz="2200" dirty="0" err="1" smtClean="0">
                <a:solidFill>
                  <a:prstClr val="black"/>
                </a:solidFill>
              </a:rPr>
              <a:t>lb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| </a:t>
            </a:r>
            <a:r>
              <a:rPr lang="en-US" sz="2200" dirty="0" smtClean="0">
                <a:solidFill>
                  <a:prstClr val="black"/>
                </a:solidFill>
              </a:rPr>
              <a:t>Frozen</a:t>
            </a:r>
          </a:p>
          <a:p>
            <a:r>
              <a:rPr lang="en-US" sz="2200" b="1" dirty="0" smtClean="0">
                <a:solidFill>
                  <a:srgbClr val="09773F"/>
                </a:solidFill>
              </a:rPr>
              <a:t>Retail Ham Sale</a:t>
            </a:r>
          </a:p>
          <a:p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        All retail hams are 20% off through the New Year!</a:t>
            </a:r>
            <a:endParaRPr lang="en-US" sz="2200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								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As of 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11/13/19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80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3062</TotalTime>
  <Words>250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Baskerville</vt:lpstr>
      <vt:lpstr>Calibri</vt:lpstr>
      <vt:lpstr>Frutiger LT Std 57 Cn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Box  SAUSAGE SALE</dc:title>
  <dc:creator>Mariah Hadler</dc:creator>
  <cp:lastModifiedBy>Mariah Hadler</cp:lastModifiedBy>
  <cp:revision>75</cp:revision>
  <cp:lastPrinted>2019-01-23T17:03:34Z</cp:lastPrinted>
  <dcterms:created xsi:type="dcterms:W3CDTF">2016-03-19T19:53:45Z</dcterms:created>
  <dcterms:modified xsi:type="dcterms:W3CDTF">2019-11-13T16:34:22Z</dcterms:modified>
</cp:coreProperties>
</file>